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3"/>
  </p:notesMasterIdLst>
  <p:sldIdLst>
    <p:sldId id="431" r:id="rId2"/>
    <p:sldId id="579" r:id="rId3"/>
    <p:sldId id="580" r:id="rId4"/>
    <p:sldId id="581" r:id="rId5"/>
    <p:sldId id="582" r:id="rId6"/>
    <p:sldId id="583" r:id="rId7"/>
    <p:sldId id="584" r:id="rId8"/>
    <p:sldId id="585" r:id="rId9"/>
    <p:sldId id="578" r:id="rId10"/>
    <p:sldId id="266" r:id="rId11"/>
    <p:sldId id="269" r:id="rId12"/>
    <p:sldId id="343" r:id="rId13"/>
    <p:sldId id="270" r:id="rId14"/>
    <p:sldId id="271" r:id="rId15"/>
    <p:sldId id="272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424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309" r:id="rId36"/>
    <p:sldId id="296" r:id="rId37"/>
    <p:sldId id="297" r:id="rId38"/>
    <p:sldId id="298" r:id="rId39"/>
    <p:sldId id="428" r:id="rId40"/>
    <p:sldId id="427" r:id="rId41"/>
    <p:sldId id="575" r:id="rId42"/>
    <p:sldId id="434" r:id="rId43"/>
    <p:sldId id="435" r:id="rId44"/>
    <p:sldId id="436" r:id="rId45"/>
    <p:sldId id="335" r:id="rId46"/>
    <p:sldId id="432" r:id="rId47"/>
    <p:sldId id="433" r:id="rId48"/>
    <p:sldId id="429" r:id="rId49"/>
    <p:sldId id="312" r:id="rId50"/>
    <p:sldId id="313" r:id="rId51"/>
    <p:sldId id="314" r:id="rId52"/>
    <p:sldId id="333" r:id="rId53"/>
    <p:sldId id="437" r:id="rId54"/>
    <p:sldId id="430" r:id="rId55"/>
    <p:sldId id="300" r:id="rId56"/>
    <p:sldId id="301" r:id="rId57"/>
    <p:sldId id="304" r:id="rId58"/>
    <p:sldId id="341" r:id="rId59"/>
    <p:sldId id="302" r:id="rId60"/>
    <p:sldId id="441" r:id="rId61"/>
    <p:sldId id="299" r:id="rId62"/>
    <p:sldId id="442" r:id="rId63"/>
    <p:sldId id="438" r:id="rId64"/>
    <p:sldId id="293" r:id="rId65"/>
    <p:sldId id="443" r:id="rId66"/>
    <p:sldId id="448" r:id="rId67"/>
    <p:sldId id="447" r:id="rId68"/>
    <p:sldId id="439" r:id="rId69"/>
    <p:sldId id="377" r:id="rId70"/>
    <p:sldId id="376" r:id="rId71"/>
    <p:sldId id="446" r:id="rId72"/>
    <p:sldId id="449" r:id="rId73"/>
    <p:sldId id="467" r:id="rId74"/>
    <p:sldId id="452" r:id="rId75"/>
    <p:sldId id="470" r:id="rId76"/>
    <p:sldId id="451" r:id="rId77"/>
    <p:sldId id="457" r:id="rId78"/>
    <p:sldId id="459" r:id="rId79"/>
    <p:sldId id="460" r:id="rId80"/>
    <p:sldId id="461" r:id="rId81"/>
    <p:sldId id="462" r:id="rId82"/>
    <p:sldId id="456" r:id="rId83"/>
    <p:sldId id="468" r:id="rId84"/>
    <p:sldId id="469" r:id="rId85"/>
    <p:sldId id="454" r:id="rId86"/>
    <p:sldId id="464" r:id="rId87"/>
    <p:sldId id="453" r:id="rId88"/>
    <p:sldId id="465" r:id="rId89"/>
    <p:sldId id="466" r:id="rId90"/>
    <p:sldId id="463" r:id="rId91"/>
    <p:sldId id="450" r:id="rId92"/>
    <p:sldId id="477" r:id="rId93"/>
    <p:sldId id="484" r:id="rId94"/>
    <p:sldId id="485" r:id="rId95"/>
    <p:sldId id="471" r:id="rId96"/>
    <p:sldId id="472" r:id="rId97"/>
    <p:sldId id="473" r:id="rId98"/>
    <p:sldId id="476" r:id="rId99"/>
    <p:sldId id="474" r:id="rId100"/>
    <p:sldId id="475" r:id="rId101"/>
    <p:sldId id="478" r:id="rId102"/>
    <p:sldId id="479" r:id="rId103"/>
    <p:sldId id="480" r:id="rId104"/>
    <p:sldId id="481" r:id="rId105"/>
    <p:sldId id="483" r:id="rId106"/>
    <p:sldId id="482" r:id="rId107"/>
    <p:sldId id="444" r:id="rId108"/>
    <p:sldId id="498" r:id="rId109"/>
    <p:sldId id="497" r:id="rId110"/>
    <p:sldId id="268" r:id="rId111"/>
    <p:sldId id="489" r:id="rId112"/>
    <p:sldId id="494" r:id="rId113"/>
    <p:sldId id="488" r:id="rId114"/>
    <p:sldId id="495" r:id="rId115"/>
    <p:sldId id="445" r:id="rId116"/>
    <p:sldId id="496" r:id="rId117"/>
    <p:sldId id="505" r:id="rId118"/>
    <p:sldId id="486" r:id="rId119"/>
    <p:sldId id="487" r:id="rId120"/>
    <p:sldId id="440" r:id="rId121"/>
    <p:sldId id="306" r:id="rId122"/>
    <p:sldId id="305" r:id="rId123"/>
    <p:sldId id="307" r:id="rId124"/>
    <p:sldId id="308" r:id="rId125"/>
    <p:sldId id="273" r:id="rId126"/>
    <p:sldId id="490" r:id="rId127"/>
    <p:sldId id="491" r:id="rId128"/>
    <p:sldId id="492" r:id="rId129"/>
    <p:sldId id="342" r:id="rId130"/>
    <p:sldId id="499" r:id="rId131"/>
    <p:sldId id="500" r:id="rId132"/>
    <p:sldId id="507" r:id="rId133"/>
    <p:sldId id="506" r:id="rId134"/>
    <p:sldId id="508" r:id="rId135"/>
    <p:sldId id="509" r:id="rId136"/>
    <p:sldId id="510" r:id="rId137"/>
    <p:sldId id="511" r:id="rId138"/>
    <p:sldId id="262" r:id="rId139"/>
    <p:sldId id="264" r:id="rId140"/>
    <p:sldId id="265" r:id="rId141"/>
    <p:sldId id="263" r:id="rId142"/>
    <p:sldId id="512" r:id="rId143"/>
    <p:sldId id="513" r:id="rId144"/>
    <p:sldId id="528" r:id="rId145"/>
    <p:sldId id="529" r:id="rId146"/>
    <p:sldId id="514" r:id="rId147"/>
    <p:sldId id="515" r:id="rId148"/>
    <p:sldId id="516" r:id="rId149"/>
    <p:sldId id="541" r:id="rId150"/>
    <p:sldId id="519" r:id="rId151"/>
    <p:sldId id="522" r:id="rId152"/>
    <p:sldId id="517" r:id="rId153"/>
    <p:sldId id="518" r:id="rId154"/>
    <p:sldId id="539" r:id="rId155"/>
    <p:sldId id="521" r:id="rId156"/>
    <p:sldId id="520" r:id="rId157"/>
    <p:sldId id="523" r:id="rId158"/>
    <p:sldId id="524" r:id="rId159"/>
    <p:sldId id="526" r:id="rId160"/>
    <p:sldId id="527" r:id="rId161"/>
    <p:sldId id="538" r:id="rId162"/>
    <p:sldId id="530" r:id="rId163"/>
    <p:sldId id="531" r:id="rId164"/>
    <p:sldId id="537" r:id="rId165"/>
    <p:sldId id="532" r:id="rId166"/>
    <p:sldId id="533" r:id="rId167"/>
    <p:sldId id="534" r:id="rId168"/>
    <p:sldId id="535" r:id="rId169"/>
    <p:sldId id="540" r:id="rId170"/>
    <p:sldId id="546" r:id="rId171"/>
    <p:sldId id="544" r:id="rId172"/>
    <p:sldId id="545" r:id="rId173"/>
    <p:sldId id="572" r:id="rId174"/>
    <p:sldId id="573" r:id="rId175"/>
    <p:sldId id="502" r:id="rId176"/>
    <p:sldId id="542" r:id="rId177"/>
    <p:sldId id="503" r:id="rId178"/>
    <p:sldId id="543" r:id="rId179"/>
    <p:sldId id="504" r:id="rId180"/>
    <p:sldId id="577" r:id="rId181"/>
    <p:sldId id="576" r:id="rId182"/>
    <p:sldId id="425" r:id="rId183"/>
    <p:sldId id="552" r:id="rId184"/>
    <p:sldId id="553" r:id="rId185"/>
    <p:sldId id="554" r:id="rId186"/>
    <p:sldId id="555" r:id="rId187"/>
    <p:sldId id="556" r:id="rId188"/>
    <p:sldId id="557" r:id="rId189"/>
    <p:sldId id="558" r:id="rId190"/>
    <p:sldId id="559" r:id="rId191"/>
    <p:sldId id="561" r:id="rId192"/>
    <p:sldId id="560" r:id="rId193"/>
    <p:sldId id="562" r:id="rId194"/>
    <p:sldId id="563" r:id="rId195"/>
    <p:sldId id="331" r:id="rId196"/>
    <p:sldId id="547" r:id="rId197"/>
    <p:sldId id="549" r:id="rId198"/>
    <p:sldId id="318" r:id="rId199"/>
    <p:sldId id="319" r:id="rId200"/>
    <p:sldId id="320" r:id="rId201"/>
    <p:sldId id="550" r:id="rId202"/>
    <p:sldId id="344" r:id="rId203"/>
    <p:sldId id="565" r:id="rId204"/>
    <p:sldId id="564" r:id="rId205"/>
    <p:sldId id="568" r:id="rId206"/>
    <p:sldId id="566" r:id="rId207"/>
    <p:sldId id="569" r:id="rId208"/>
    <p:sldId id="571" r:id="rId209"/>
    <p:sldId id="574" r:id="rId210"/>
    <p:sldId id="570" r:id="rId211"/>
    <p:sldId id="423" r:id="rId2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6192" autoAdjust="0"/>
  </p:normalViewPr>
  <p:slideViewPr>
    <p:cSldViewPr snapToGrid="0">
      <p:cViewPr varScale="1">
        <p:scale>
          <a:sx n="112" d="100"/>
          <a:sy n="112" d="100"/>
        </p:scale>
        <p:origin x="2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581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20/3/2021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10.png"/><Relationship Id="rId4" Type="http://schemas.openxmlformats.org/officeDocument/2006/relationships/image" Target="../media/image29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8.png"/><Relationship Id="rId4" Type="http://schemas.openxmlformats.org/officeDocument/2006/relationships/image" Target="../media/image29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7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undar.com/ionic-sqlite-tutorial/" TargetMode="External"/><Relationship Id="rId2" Type="http://schemas.openxmlformats.org/officeDocument/2006/relationships/hyperlink" Target="https://www.techiediaries.com/ionic-modals-sqlite-tutorial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shmorony.com/loading-remote-json-data-with-http-in-ionic-2/" TargetMode="External"/><Relationship Id="rId2" Type="http://schemas.openxmlformats.org/officeDocument/2006/relationships/hyperlink" Target="https://www.techiediaries.com/ionic-http-post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2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76481" y="2215613"/>
            <a:ext cx="896751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01 Pemula Ionic Capacitor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bit.ly/fstmkuis</a:t>
            </a:r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 dirty="0" err="1">
                <a:solidFill>
                  <a:schemeClr val="accent1">
                    <a:lumMod val="50000"/>
                  </a:schemeClr>
                </a:solidFill>
              </a:rPr>
              <a:t>ngIf</a:t>
            </a: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MY" sz="2800" dirty="0"/>
              <a:t>Codes &amp; slides</a:t>
            </a:r>
            <a:r>
              <a:rPr lang="en-MY" sz="2800" b="1" dirty="0"/>
              <a:t> </a:t>
            </a:r>
          </a:p>
          <a:p>
            <a:r>
              <a:rPr lang="en-MY" sz="4000" b="1" dirty="0"/>
              <a:t>github.com/</a:t>
            </a:r>
            <a:r>
              <a:rPr lang="en-MY" sz="4000" b="1" dirty="0" err="1"/>
              <a:t>khirulnizam</a:t>
            </a:r>
            <a:r>
              <a:rPr lang="en-MY" sz="4000" b="1" dirty="0"/>
              <a:t>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IonicX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34" y="827314"/>
            <a:ext cx="7350607" cy="41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135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136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137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Firestore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73" y="563557"/>
            <a:ext cx="7843902" cy="4416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456270" y="2288722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 firebase  @angular/fire 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Cordova + Capacitor</a:t>
            </a:r>
            <a:endParaRPr sz="2400" b="1" dirty="0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8" name="Google Shape;192;p30" descr="File:Android Studio icon.svg - Wikimedia Commons">
            <a:extLst>
              <a:ext uri="{FF2B5EF4-FFF2-40B4-BE49-F238E27FC236}">
                <a16:creationId xmlns:a16="http://schemas.microsoft.com/office/drawing/2014/main" id="{BF4B75E1-EE91-45F5-89B4-722AD01383E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4386" y="401400"/>
            <a:ext cx="1302075" cy="1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CE198-0465-497A-AA67-B42703D8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55840" y="1683325"/>
            <a:ext cx="3831498" cy="13234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>
                <a:solidFill>
                  <a:schemeClr val="bg1"/>
                </a:solidFill>
              </a:rPr>
              <a:t>CRUDS</a:t>
            </a:r>
            <a:endParaRPr lang="en-MY" sz="80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2409323" y="2883097"/>
            <a:ext cx="1649662" cy="18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70" y="34638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57" y="3361998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84" y="3361998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A0343-6400-4167-A6DB-83FFF606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27274" y="1909842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155081" y="1029829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1" y="816832"/>
            <a:ext cx="3416917" cy="1153210"/>
          </a:xfrm>
          <a:prstGeom prst="rect">
            <a:avLst/>
          </a:prstGeom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545711"/>
            <a:ext cx="1375422" cy="1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427519" y="330156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04855" y="1531289"/>
            <a:ext cx="5932843" cy="172827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517483" y="728547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1875" y="1435833"/>
            <a:ext cx="5644797" cy="243143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T14 </a:t>
            </a:r>
            <a:r>
              <a:rPr lang="en-MY" sz="6000" b="1" i="1" dirty="0" err="1">
                <a:solidFill>
                  <a:schemeClr val="bg1"/>
                </a:solidFill>
              </a:rPr>
              <a:t>Papar</a:t>
            </a:r>
            <a:r>
              <a:rPr lang="en-MY" sz="6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 err="1">
                <a:solidFill>
                  <a:schemeClr val="bg1"/>
                </a:solidFill>
              </a:rPr>
              <a:t>Senarai</a:t>
            </a:r>
            <a:r>
              <a:rPr lang="en-MY" sz="6000" b="1" i="1" dirty="0">
                <a:solidFill>
                  <a:schemeClr val="bg1"/>
                </a:solidFill>
              </a:rPr>
              <a:t> Rekod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468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194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589145" y="2243167"/>
            <a:ext cx="6387974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732500" y="1661781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90835" y="2152761"/>
            <a:ext cx="48958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T15 Carian</a:t>
            </a:r>
            <a:endParaRPr lang="en-MY" sz="7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2190-8443-47FE-B11C-01E5FD22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74843" y="1890642"/>
            <a:ext cx="64684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000" b="1" i="1" dirty="0">
                <a:solidFill>
                  <a:schemeClr val="bg1"/>
                </a:solidFill>
              </a:rPr>
              <a:t>T16 Kemaskini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66" y="3403261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85410" y="3330196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3FE28-1257-49B0-A81C-11B33E76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T17 </a:t>
            </a:r>
            <a:r>
              <a:rPr lang="en-MY" sz="9600" b="1" i="1" dirty="0">
                <a:solidFill>
                  <a:schemeClr val="bg1"/>
                </a:solidFill>
              </a:rPr>
              <a:t>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148401" y="3098811"/>
            <a:ext cx="1586940" cy="17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7B14-7A08-457D-ABE8-CFC7DC99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SQLite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C7FD3-2193-4E01-ABE1-6C1A95A3E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Modals and SQLite Tutorial: Build a Product Manager App | Techiediaries</a:t>
            </a:r>
            <a:endParaRPr lang="en-US"/>
          </a:p>
          <a:p>
            <a:r>
              <a:rPr lang="en-MY">
                <a:hlinkClick r:id="rId3"/>
              </a:rPr>
              <a:t>Ionic SQLite Tutorial - codesundar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DE20-DAC5-4A3D-9BE6-8571335DF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4167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E762-6C77-4EF4-AD5C-3DE0C630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JSON Ionic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AA63-7C38-41BC-877E-7EBD301CC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HTTP POST with Angular by Example | Techiediaries</a:t>
            </a:r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Loading Remote JSON Data with HTTP in Ionic | joshmorony - Learn Ionic &amp; Build Mobile Apps with Web Tech</a:t>
            </a:r>
            <a:endParaRPr lang="en-US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09EB4-918D-483A-AFB1-E2B89B64F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9337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7799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38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88915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4582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34854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080496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1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9276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190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71847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38050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8460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80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07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195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956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198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20/3/2021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199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20/3/2021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632432" y="2181420"/>
            <a:ext cx="8731878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02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Ubahsuai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Projek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Ionic </a:t>
            </a:r>
          </a:p>
          <a:p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dengan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input HTML</a:t>
            </a:r>
          </a:p>
        </p:txBody>
      </p:sp>
    </p:spTree>
    <p:extLst>
      <p:ext uri="{BB962C8B-B14F-4D97-AF65-F5344CB8AC3E}">
        <p14:creationId xmlns:p14="http://schemas.microsoft.com/office/powerpoint/2010/main" val="339285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200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20/3/2021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201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20/3/2021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202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6421515" y="654695"/>
            <a:ext cx="1954195" cy="38940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6443034" y="552587"/>
            <a:ext cx="1932676" cy="4089303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505" y="3625943"/>
            <a:ext cx="1180460" cy="123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6839-B652-48D9-BFBA-CBAEAFC99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 flipH="1">
            <a:off x="7863" y="-26083"/>
            <a:ext cx="3177135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992556" y="1313745"/>
            <a:ext cx="5182829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bit.ly/m-mathurat</a:t>
            </a:r>
          </a:p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(ionic)</a:t>
            </a:r>
            <a:endParaRPr lang="en-MY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C14-6862-4A54-8529-F3B4847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0FE44-A4B5-410E-9660-75EFBB261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1800"/>
              <a:t>ionic capacitor add android </a:t>
            </a:r>
          </a:p>
          <a:p>
            <a:pPr marL="114300" indent="0">
              <a:buNone/>
            </a:pPr>
            <a:r>
              <a:rPr lang="en-MY" sz="1800"/>
              <a:t>ionic build</a:t>
            </a:r>
          </a:p>
          <a:p>
            <a:pPr marL="114300" indent="0">
              <a:buNone/>
            </a:pPr>
            <a:r>
              <a:rPr lang="en-MY" sz="1800"/>
              <a:t>npm install jetifier</a:t>
            </a:r>
          </a:p>
          <a:p>
            <a:pPr marL="114300" indent="0">
              <a:buNone/>
            </a:pPr>
            <a:r>
              <a:rPr lang="en-MY" sz="1800"/>
              <a:t>npx jetifier</a:t>
            </a:r>
          </a:p>
          <a:p>
            <a:pPr marL="114300" indent="0">
              <a:buNone/>
            </a:pPr>
            <a:r>
              <a:rPr lang="en-MY" sz="1800"/>
              <a:t>npx cap sync android</a:t>
            </a:r>
          </a:p>
          <a:p>
            <a:pPr marL="114300" indent="0">
              <a:buNone/>
            </a:pPr>
            <a:r>
              <a:rPr lang="en-MY" sz="1800"/>
              <a:t>npx cap open android</a:t>
            </a:r>
          </a:p>
          <a:p>
            <a:pPr marL="114300" indent="0">
              <a:buNone/>
            </a:pPr>
            <a:endParaRPr lang="en-MY" sz="1800"/>
          </a:p>
          <a:p>
            <a:endParaRPr lang="en-MY" sz="1800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1377-ACD0-44C3-B6D9-2EC24BF0C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430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ree, Flowers, Meadow, Tree Trunk, Sunlight, Summer">
            <a:extLst>
              <a:ext uri="{FF2B5EF4-FFF2-40B4-BE49-F238E27FC236}">
                <a16:creationId xmlns:a16="http://schemas.microsoft.com/office/drawing/2014/main" id="{353F88AA-6284-4D45-8FF9-4ADAA80BC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109" r="44781" b="25565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4A2AE-ECEF-4648-8F37-940F81D2E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7" t="429" r="-4347" b="4414"/>
          <a:stretch/>
        </p:blipFill>
        <p:spPr>
          <a:xfrm>
            <a:off x="6185690" y="923161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Feather, Ease, Slightly, Blue, Airy, Close Up">
            <a:extLst>
              <a:ext uri="{FF2B5EF4-FFF2-40B4-BE49-F238E27FC236}">
                <a16:creationId xmlns:a16="http://schemas.microsoft.com/office/drawing/2014/main" id="{BAFFAA0F-725A-4E2F-A590-A4FBFBEB6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63"/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211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7CB22-F3B1-4DCE-8736-435841F36933}"/>
              </a:ext>
            </a:extLst>
          </p:cNvPr>
          <p:cNvSpPr txBox="1"/>
          <p:nvPr/>
        </p:nvSpPr>
        <p:spPr>
          <a:xfrm>
            <a:off x="198997" y="1479672"/>
            <a:ext cx="60564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Kursus Perisian Pejabat</a:t>
            </a:r>
          </a:p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FPTT UTEM (online)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30 Dis 2020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Pn Mahani Ma’mum</a:t>
            </a:r>
            <a:endParaRPr lang="en-MY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Microsoft Office - Wikipedia">
            <a:extLst>
              <a:ext uri="{FF2B5EF4-FFF2-40B4-BE49-F238E27FC236}">
                <a16:creationId xmlns:a16="http://schemas.microsoft.com/office/drawing/2014/main" id="{F602B701-195A-4698-85EE-3C7E85C8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54" y="2823882"/>
            <a:ext cx="2319618" cy="23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Links">
            <a:extLst>
              <a:ext uri="{FF2B5EF4-FFF2-40B4-BE49-F238E27FC236}">
                <a16:creationId xmlns:a16="http://schemas.microsoft.com/office/drawing/2014/main" id="{01D045FA-716B-43E1-9C32-E8B33B7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70988"/>
            <a:ext cx="5793395" cy="12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02722-E3CB-451B-AE1E-A356FB58B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7" t="429" r="-4347" b="4414"/>
          <a:stretch/>
        </p:blipFill>
        <p:spPr>
          <a:xfrm>
            <a:off x="6203959" y="923159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4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243" y="1153886"/>
            <a:ext cx="5713998" cy="289696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NODEJS LTS version 14</a:t>
            </a:r>
          </a:p>
          <a:p>
            <a:r>
              <a:rPr lang="en-MY" sz="2000" dirty="0">
                <a:hlinkClick r:id="rId2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From command terminal run: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300" dirty="0" err="1"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en-MY" sz="3300" dirty="0">
                <a:latin typeface="Courier New"/>
                <a:ea typeface="Courier New"/>
                <a:cs typeface="Courier New"/>
                <a:sym typeface="Courier New"/>
              </a:rPr>
              <a:t> install -g @ionic/cli</a:t>
            </a:r>
            <a:endParaRPr sz="3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632432" y="2181420"/>
            <a:ext cx="8613255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03 Borang input Angular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&amp; TypeScript</a:t>
            </a:r>
          </a:p>
        </p:txBody>
      </p:sp>
    </p:spTree>
    <p:extLst>
      <p:ext uri="{BB962C8B-B14F-4D97-AF65-F5344CB8AC3E}">
        <p14:creationId xmlns:p14="http://schemas.microsoft.com/office/powerpoint/2010/main" val="324601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-Hyper Text Mark Up Language (HTML)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-Used to display the interface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-Write in tags, 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-Example-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 dirty="0"/>
              <a:t> → </a:t>
            </a:r>
            <a:r>
              <a:rPr lang="en" b="1" dirty="0"/>
              <a:t>Hello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-Ionic has its own built in tags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 err="1">
                <a:latin typeface="Courier New"/>
                <a:ea typeface="Courier New"/>
                <a:cs typeface="Courier New"/>
                <a:sym typeface="Courier New"/>
              </a:rPr>
              <a:t>ionpmj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156623" y="586370"/>
            <a:ext cx="8100294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04 Pilihan (if...else),</a:t>
            </a:r>
            <a:b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Tatasusunan Gelung </a:t>
            </a:r>
            <a:b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(Array Loop),</a:t>
            </a:r>
            <a:b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Typescript/Angular</a:t>
            </a:r>
          </a:p>
        </p:txBody>
      </p:sp>
    </p:spTree>
    <p:extLst>
      <p:ext uri="{BB962C8B-B14F-4D97-AF65-F5344CB8AC3E}">
        <p14:creationId xmlns:p14="http://schemas.microsoft.com/office/powerpoint/2010/main" val="3263734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093770" y="1960530"/>
            <a:ext cx="54938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>
                <a:solidFill>
                  <a:schemeClr val="bg1"/>
                </a:solidFill>
              </a:rPr>
              <a:t>T02 Antaramuka </a:t>
            </a:r>
          </a:p>
          <a:p>
            <a:r>
              <a:rPr lang="en-MY" sz="4800" b="1" i="1">
                <a:solidFill>
                  <a:schemeClr val="bg1"/>
                </a:solidFill>
              </a:rPr>
              <a:t>HTML</a:t>
            </a:r>
            <a:endParaRPr lang="en-MY" sz="4800" b="1" i="1" dirty="0">
              <a:solidFill>
                <a:schemeClr val="bg1"/>
              </a:solidFill>
            </a:endParaRPr>
          </a:p>
          <a:p>
            <a:r>
              <a:rPr lang="en-MY" sz="3600" b="1" i="1">
                <a:solidFill>
                  <a:schemeClr val="bg1"/>
                </a:solidFill>
              </a:rPr>
              <a:t>(sambungan bahagian2)</a:t>
            </a:r>
            <a:endParaRPr lang="en-MY" sz="36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054223" y="1337091"/>
            <a:ext cx="696857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06 Set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tetapan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firebase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dalam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Ionic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&amp; rekod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baharu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6104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957671" y="1867225"/>
            <a:ext cx="6615914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07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Senaraikan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dari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Firestore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Ionic</a:t>
            </a:r>
          </a:p>
        </p:txBody>
      </p:sp>
    </p:spTree>
    <p:extLst>
      <p:ext uri="{BB962C8B-B14F-4D97-AF65-F5344CB8AC3E}">
        <p14:creationId xmlns:p14="http://schemas.microsoft.com/office/powerpoint/2010/main" val="198222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n2:number;</a:t>
            </a:r>
          </a:p>
          <a:p>
            <a:pPr lvl="0"/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output:any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957671" y="1867225"/>
            <a:ext cx="7438255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 Carian Firestore</a:t>
            </a:r>
            <a:b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guna SearchBar Ionic</a:t>
            </a:r>
          </a:p>
        </p:txBody>
      </p:sp>
    </p:spTree>
    <p:extLst>
      <p:ext uri="{BB962C8B-B14F-4D97-AF65-F5344CB8AC3E}">
        <p14:creationId xmlns:p14="http://schemas.microsoft.com/office/powerpoint/2010/main" val="1686843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D5458-5F4E-4DF9-96CF-CADAD1D4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957671" y="1867225"/>
            <a:ext cx="7829387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09 Kemaskini rekod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guna Ionic Component</a:t>
            </a:r>
          </a:p>
        </p:txBody>
      </p:sp>
    </p:spTree>
    <p:extLst>
      <p:ext uri="{BB962C8B-B14F-4D97-AF65-F5344CB8AC3E}">
        <p14:creationId xmlns:p14="http://schemas.microsoft.com/office/powerpoint/2010/main" val="724717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Schedule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Day1: Intro to Ionic, HTML Angular,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Tabs, Cards Layout, Buttons, Labels, Inputs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TypeScript: </a:t>
            </a:r>
            <a:r>
              <a:rPr lang="en-US" sz="1500" dirty="0" err="1"/>
              <a:t>pembolehubah</a:t>
            </a:r>
            <a:r>
              <a:rPr lang="en-US" sz="1500" dirty="0"/>
              <a:t>, </a:t>
            </a:r>
            <a:r>
              <a:rPr lang="en-US" sz="1500" dirty="0" err="1"/>
              <a:t>sintaks</a:t>
            </a:r>
            <a:endParaRPr lang="en-US" sz="1500" dirty="0"/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 err="1">
                <a:solidFill>
                  <a:srgbClr val="000000"/>
                </a:solidFill>
              </a:rPr>
              <a:t>If..else</a:t>
            </a:r>
            <a:r>
              <a:rPr lang="en-US" sz="1500" dirty="0">
                <a:solidFill>
                  <a:srgbClr val="000000"/>
                </a:solidFill>
              </a:rPr>
              <a:t> in typescript &amp; angular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Repetition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Functions in Typescript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Page navigation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Day2: Online database with Firebase</a:t>
            </a:r>
            <a:endParaRPr sz="15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571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96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98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43640</TotalTime>
  <Words>4282</Words>
  <Application>Microsoft Office PowerPoint</Application>
  <PresentationFormat>On-screen Show (16:9)</PresentationFormat>
  <Paragraphs>996</Paragraphs>
  <Slides>211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211</vt:i4>
      </vt:variant>
    </vt:vector>
  </HeadingPairs>
  <TitlesOfParts>
    <vt:vector size="218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Schedule</vt:lpstr>
      <vt:lpstr>OVERVIEW  TO IONIC FRAMEWORK</vt:lpstr>
      <vt:lpstr>What is Ionic?</vt:lpstr>
      <vt:lpstr>IonicX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Firestore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SQLite </vt:lpstr>
      <vt:lpstr>JSON Ionic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PowerPoint Presentation</vt:lpstr>
      <vt:lpstr>Build, copy and open in Android Studioclz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 </cp:lastModifiedBy>
  <cp:revision>671</cp:revision>
  <dcterms:modified xsi:type="dcterms:W3CDTF">2021-03-20T06:42:01Z</dcterms:modified>
</cp:coreProperties>
</file>